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Heebo Light"/>
      <p:regular r:id="rId19"/>
    </p:embeddedFont>
    <p:embeddedFont>
      <p:font typeface="Heebo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SSSP Update in Large-Scale Dynamic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6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Exploring efficient, parallel algorithms for updating shortest paths dynamically.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
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717590"/>
            <a:ext cx="7749540" cy="1245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Statement: Dynamic Networks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7230" y="2261830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4042" y="2468642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Dynamics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04042" y="2899529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Edges frequently inserted or deleted in social, road, and communication networks.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97230" y="3624143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4042" y="3830955"/>
            <a:ext cx="320694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Challenge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04042" y="4261842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Recomputing shortest paths from scratch is expensive and redundant.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7230" y="4986457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04042" y="5193268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04042" y="5624155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Single-Source Shortest Paths (SSSP) efficiently without full recomputation.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7230" y="6348770"/>
            <a:ext cx="7749540" cy="1163122"/>
          </a:xfrm>
          <a:prstGeom prst="roundRect">
            <a:avLst>
              <a:gd name="adj" fmla="val 719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4042" y="6555581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Scaling Challenge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04042" y="6986468"/>
            <a:ext cx="73359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Must scale efficiently on large graphs using parallel computing platforms.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319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Proposed Parallel Framework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397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Platform Independence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Works on shared-memory CPUs (OpenMP) and GPUs (CUDA/OpenCL).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46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Two-Step Algorithm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Detect affected subgraphs from edge changes.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205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Update these subgraphs iteratively to stabilize distances.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90292"/>
            <a:ext cx="5405199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5257919"/>
            <a:ext cx="3037642" cy="215622"/>
          </a:xfrm>
          <a:prstGeom prst="roundRect">
            <a:avLst>
              <a:gd name="adj" fmla="val 420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54737" y="5796915"/>
            <a:ext cx="303764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Affected Subgraphs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737" y="6600111"/>
            <a:ext cx="3037642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Parallel detection of edges impacting shortest path tree and distances.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115753" y="4934426"/>
            <a:ext cx="3037761" cy="215622"/>
          </a:xfrm>
          <a:prstGeom prst="roundRect">
            <a:avLst>
              <a:gd name="adj" fmla="val 420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15753" y="5473422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Iterative Updates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15753" y="5939671"/>
            <a:ext cx="3037761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Traverse affected vertices to relax distances until convergence.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76887" y="4610933"/>
            <a:ext cx="3037642" cy="215622"/>
          </a:xfrm>
          <a:prstGeom prst="roundRect">
            <a:avLst>
              <a:gd name="adj" fmla="val 420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6887" y="5149929"/>
            <a:ext cx="272355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Lock-Free Approach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76887" y="5616178"/>
            <a:ext cx="3037642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Converges via comparisons instead of synchronization locks.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837902" y="4287560"/>
            <a:ext cx="3037761" cy="215622"/>
          </a:xfrm>
          <a:prstGeom prst="roundRect">
            <a:avLst>
              <a:gd name="adj" fmla="val 420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7902" y="4826556"/>
            <a:ext cx="3037761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Tree Data Structure Use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37902" y="5629751"/>
            <a:ext cx="303776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 representation of SSSP for localized updates.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Parallelization 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3784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 Partitioning (METIS)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Balanced graph chunk division to reduce communication.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47198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Inter-node Communication (MPI)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Distribute graph partitions efficiently across processes.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49930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Intra-node Computation (OpenMP)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threads to run update steps in parallel on CPU.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3904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GPU Acceleration (OpenCL)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Data-parallel kernels speed up computation on GPUs.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3575"/>
            <a:ext cx="67487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2516"/>
            <a:ext cx="3664863" cy="1764387"/>
          </a:xfrm>
          <a:prstGeom prst="roundRect">
            <a:avLst>
              <a:gd name="adj" fmla="val 53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16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0736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C++ with MPI and OpenMP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14956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METIS for graph partitioning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82516"/>
            <a:ext cx="3664863" cy="1764387"/>
          </a:xfrm>
          <a:prstGeom prst="roundRect">
            <a:avLst>
              <a:gd name="adj" fmla="val 53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3216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Design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70736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Distinct files for vertex identification and tree updates.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973717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208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569856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Store SSSP with Parent[], Dist[], and Affected[] arrays.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985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Execution Time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Speedup vs Sequential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Weak and Strong Scaling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LiveJournal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Orkut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RMAT-24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BHJ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Experiments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41588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Vary number of processes and threads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49639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 batches of edge insertions/deletions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11454"/>
            <a:ext cx="8606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Results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15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1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Expected Results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0596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 speedup over sequential Dijkstra for large graphs.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15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31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0596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drops if &gt;75% of graph updates or many deletions.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155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315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0596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Finalize code integration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Conduct scalability tests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77249" y="669036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Prepare final demo and report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2025-04-20T16:46:23Z</dcterms:created>
  <dcterms:modified xsi:type="dcterms:W3CDTF">2025-04-20T16:46:23Z</dcterms:modified>
</cp:coreProperties>
</file>